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56" r:id="rId2"/>
    <p:sldId id="466" r:id="rId3"/>
    <p:sldId id="444" r:id="rId4"/>
    <p:sldId id="445" r:id="rId5"/>
    <p:sldId id="409" r:id="rId6"/>
    <p:sldId id="447" r:id="rId7"/>
    <p:sldId id="335" r:id="rId8"/>
    <p:sldId id="405" r:id="rId9"/>
    <p:sldId id="363" r:id="rId10"/>
    <p:sldId id="342" r:id="rId11"/>
    <p:sldId id="391" r:id="rId12"/>
    <p:sldId id="448" r:id="rId13"/>
    <p:sldId id="344" r:id="rId14"/>
    <p:sldId id="449" r:id="rId15"/>
    <p:sldId id="392" r:id="rId16"/>
    <p:sldId id="452" r:id="rId17"/>
    <p:sldId id="411" r:id="rId18"/>
    <p:sldId id="450" r:id="rId19"/>
    <p:sldId id="413" r:id="rId20"/>
    <p:sldId id="258" r:id="rId21"/>
    <p:sldId id="415" r:id="rId22"/>
    <p:sldId id="417" r:id="rId23"/>
    <p:sldId id="422" r:id="rId24"/>
    <p:sldId id="423" r:id="rId25"/>
    <p:sldId id="425" r:id="rId26"/>
    <p:sldId id="426" r:id="rId27"/>
    <p:sldId id="427" r:id="rId28"/>
    <p:sldId id="429" r:id="rId29"/>
    <p:sldId id="561" r:id="rId30"/>
    <p:sldId id="434" r:id="rId31"/>
    <p:sldId id="454" r:id="rId32"/>
    <p:sldId id="460" r:id="rId33"/>
    <p:sldId id="461" r:id="rId34"/>
    <p:sldId id="462" r:id="rId35"/>
    <p:sldId id="463" r:id="rId36"/>
    <p:sldId id="464" r:id="rId37"/>
    <p:sldId id="465" r:id="rId38"/>
    <p:sldId id="442" r:id="rId39"/>
    <p:sldId id="345" r:id="rId40"/>
    <p:sldId id="451" r:id="rId41"/>
    <p:sldId id="562" r:id="rId42"/>
    <p:sldId id="5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2"/>
    <p:restoredTop sz="66644"/>
  </p:normalViewPr>
  <p:slideViewPr>
    <p:cSldViewPr snapToGrid="0" snapToObjects="1">
      <p:cViewPr varScale="1">
        <p:scale>
          <a:sx n="85" d="100"/>
          <a:sy n="85" d="100"/>
        </p:scale>
        <p:origin x="2160" y="168"/>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8/23/20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You’ll revisit the concept of “tidy”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for about 7 minutes ** </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in the Resources section of the course website is great to have on hand as you’re exploring your data with </a:t>
            </a:r>
            <a:r>
              <a:rPr lang="en-US" baseline="0" dirty="0" err="1"/>
              <a:t>ggplot</a:t>
            </a:r>
            <a:r>
              <a:rPr lang="en-US" baseline="0" dirty="0"/>
              <a:t>. It reviews the basic template for building any plot and also list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Programmatically generating display tables, such as those for publication.</a:t>
            </a:r>
          </a:p>
          <a:p>
            <a:r>
              <a:rPr lang="en-US" dirty="0" err="1"/>
              <a:t>Gtsummary</a:t>
            </a:r>
            <a:r>
              <a:rPr lang="en-US" dirty="0"/>
              <a:t>: automates generation of summary tables, including calculation of p-values – from a tidy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first session tomorrow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tif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2.tiff"/><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6.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8.tiff"/></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8.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11.emf"/><Relationship Id="rId7" Type="http://schemas.openxmlformats.org/officeDocument/2006/relationships/image" Target="../media/image28.tif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7.tiff"/><Relationship Id="rId5" Type="http://schemas.openxmlformats.org/officeDocument/2006/relationships/image" Target="../media/image24.tiff"/><Relationship Id="rId4" Type="http://schemas.openxmlformats.org/officeDocument/2006/relationships/image" Target="../media/image29.png"/><Relationship Id="rId9" Type="http://schemas.openxmlformats.org/officeDocument/2006/relationships/image" Target="../media/image26.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2.tiff"/><Relationship Id="rId4" Type="http://schemas.openxmlformats.org/officeDocument/2006/relationships/image" Target="../media/image41.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Stephan Kadauke</a:t>
            </a:r>
          </a:p>
          <a:p>
            <a:r>
              <a:rPr lang="en-US" sz="2800" dirty="0"/>
              <a:t>R/Medicine 2020</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5.”</a:t>
            </a:r>
          </a:p>
        </p:txBody>
      </p:sp>
    </p:spTree>
    <p:extLst>
      <p:ext uri="{BB962C8B-B14F-4D97-AF65-F5344CB8AC3E}">
        <p14:creationId xmlns:p14="http://schemas.microsoft.com/office/powerpoint/2010/main" val="249229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Return to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10729</TotalTime>
  <Words>4349</Words>
  <Application>Microsoft Macintosh PowerPoint</Application>
  <PresentationFormat>Widescreen</PresentationFormat>
  <Paragraphs>396</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547</cp:revision>
  <cp:lastPrinted>2020-07-07T16:31:56Z</cp:lastPrinted>
  <dcterms:created xsi:type="dcterms:W3CDTF">2018-02-26T19:02:44Z</dcterms:created>
  <dcterms:modified xsi:type="dcterms:W3CDTF">2020-08-24T01:34:45Z</dcterms:modified>
</cp:coreProperties>
</file>